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1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690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3E375-C72A-4BEF-9D2C-9B00A10515DE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A146A-D91E-4FD9-81E6-9F9008F384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026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3E375-C72A-4BEF-9D2C-9B00A10515DE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A146A-D91E-4FD9-81E6-9F9008F384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4910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3E375-C72A-4BEF-9D2C-9B00A10515DE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A146A-D91E-4FD9-81E6-9F9008F384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776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3E375-C72A-4BEF-9D2C-9B00A10515DE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A146A-D91E-4FD9-81E6-9F9008F384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3777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3E375-C72A-4BEF-9D2C-9B00A10515DE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A146A-D91E-4FD9-81E6-9F9008F384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0940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3E375-C72A-4BEF-9D2C-9B00A10515DE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A146A-D91E-4FD9-81E6-9F9008F384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2658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3E375-C72A-4BEF-9D2C-9B00A10515DE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A146A-D91E-4FD9-81E6-9F9008F384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7795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3E375-C72A-4BEF-9D2C-9B00A10515DE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A146A-D91E-4FD9-81E6-9F9008F384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1662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3E375-C72A-4BEF-9D2C-9B00A10515DE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A146A-D91E-4FD9-81E6-9F9008F384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581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3E375-C72A-4BEF-9D2C-9B00A10515DE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A146A-D91E-4FD9-81E6-9F9008F384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0310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3E375-C72A-4BEF-9D2C-9B00A10515DE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A146A-D91E-4FD9-81E6-9F9008F384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7321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3E375-C72A-4BEF-9D2C-9B00A10515DE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A146A-D91E-4FD9-81E6-9F9008F384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713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49157"/>
            <a:ext cx="9144000" cy="2387600"/>
          </a:xfrm>
        </p:spPr>
        <p:txBody>
          <a:bodyPr/>
          <a:lstStyle/>
          <a:p>
            <a:r>
              <a:rPr lang="en-AU" dirty="0" smtClean="0"/>
              <a:t>Working with PowerPoint Quiz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78707"/>
            <a:ext cx="9144000" cy="1655762"/>
          </a:xfrm>
        </p:spPr>
        <p:txBody>
          <a:bodyPr>
            <a:normAutofit/>
          </a:bodyPr>
          <a:lstStyle/>
          <a:p>
            <a:endParaRPr lang="en-AU" sz="3200" dirty="0" smtClean="0"/>
          </a:p>
          <a:p>
            <a:r>
              <a:rPr lang="en-AU" sz="3200" dirty="0" smtClean="0"/>
              <a:t>Click on the picture of the person to get started</a:t>
            </a:r>
            <a:endParaRPr lang="en-AU" sz="3200" dirty="0"/>
          </a:p>
        </p:txBody>
      </p:sp>
      <p:pic>
        <p:nvPicPr>
          <p:cNvPr id="4098" name="Picture 2" descr="C:\Users\hayle_000\AppData\Local\Microsoft\Windows\INetCache\IE\8AZ1Q0JJ\person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331" y="4189863"/>
            <a:ext cx="1616851" cy="2449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0403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Try again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AU" dirty="0" smtClean="0"/>
              <a:t>That’s not quite right. Have another think about your answer and try again. Click the question mark below to go back to the questions and try again.</a:t>
            </a:r>
            <a:endParaRPr lang="en-AU" dirty="0"/>
          </a:p>
        </p:txBody>
      </p:sp>
      <p:pic>
        <p:nvPicPr>
          <p:cNvPr id="2050" name="Picture 2" descr="C:\Users\hayle_000\AppData\Local\Microsoft\Windows\INetCache\IE\F2U1O33D\Wrong-sign-3303-larg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3171" y="3235160"/>
            <a:ext cx="2839779" cy="2839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hayle_000\AppData\Local\Microsoft\Windows\INetCache\IE\RNP57N43\question-mark-in-a-blue-circle-8959-large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8526" y="5091446"/>
            <a:ext cx="1526579" cy="152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083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Well done!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AU" dirty="0" smtClean="0"/>
              <a:t>You’ve complete your first quiz. Later on in this lesson, you’ll be making your own quiz like this.</a:t>
            </a:r>
            <a:endParaRPr lang="en-AU" dirty="0"/>
          </a:p>
        </p:txBody>
      </p:sp>
      <p:pic>
        <p:nvPicPr>
          <p:cNvPr id="3075" name="Picture 3" descr="C:\Users\hayle_000\AppData\Local\Microsoft\Windows\INetCache\IE\F2U1O33D\thumbs-up-nathan-eady-0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868" y="2520566"/>
            <a:ext cx="2587559" cy="424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690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30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What does slide transition mean?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Click on the answer you think is correct</a:t>
            </a:r>
            <a:endParaRPr lang="en-AU" dirty="0"/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838200" y="2676524"/>
            <a:ext cx="3305175" cy="2466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/>
              <a:t>A. </a:t>
            </a:r>
          </a:p>
          <a:p>
            <a:pPr algn="ctr"/>
            <a:r>
              <a:rPr lang="en-AU" dirty="0" smtClean="0"/>
              <a:t>Slide transition refers to the way we can make a picture move.</a:t>
            </a:r>
            <a:endParaRPr lang="en-AU" dirty="0"/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4443412" y="2676523"/>
            <a:ext cx="3305175" cy="2466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/>
              <a:t>B</a:t>
            </a:r>
            <a:r>
              <a:rPr lang="en-AU" sz="3200" b="1" dirty="0" smtClean="0"/>
              <a:t>. </a:t>
            </a:r>
          </a:p>
          <a:p>
            <a:pPr algn="ctr"/>
            <a:r>
              <a:rPr lang="en-AU" dirty="0" smtClean="0"/>
              <a:t>Slide transition refers to the way that a slide changes when go on to another slide.</a:t>
            </a:r>
            <a:endParaRPr lang="en-AU" dirty="0"/>
          </a:p>
        </p:txBody>
      </p:sp>
      <p:sp>
        <p:nvSpPr>
          <p:cNvPr id="7" name="Rounded Rectangle 6">
            <a:hlinkClick r:id="rId2" action="ppaction://hlinksldjump"/>
          </p:cNvPr>
          <p:cNvSpPr/>
          <p:nvPr/>
        </p:nvSpPr>
        <p:spPr>
          <a:xfrm>
            <a:off x="8048625" y="2676523"/>
            <a:ext cx="3305175" cy="2466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/>
              <a:t>C</a:t>
            </a:r>
            <a:r>
              <a:rPr lang="en-AU" sz="3200" b="1" dirty="0" smtClean="0"/>
              <a:t>. </a:t>
            </a:r>
          </a:p>
          <a:p>
            <a:pPr algn="ctr"/>
            <a:r>
              <a:rPr lang="en-AU" dirty="0" smtClean="0"/>
              <a:t>Slide transition involves being able to click on an object and it will take us to a specific slide.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9108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Correct!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AU" dirty="0" smtClean="0"/>
              <a:t>Well done! That answer is correct! Click on the home below to take you to the next question</a:t>
            </a:r>
            <a:endParaRPr lang="en-AU" dirty="0"/>
          </a:p>
        </p:txBody>
      </p:sp>
      <p:pic>
        <p:nvPicPr>
          <p:cNvPr id="1026" name="Picture 2" descr="C:\Users\hayle_000\AppData\Local\Microsoft\Windows\INetCache\IE\A69UL6HO\tick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768" y="2895974"/>
            <a:ext cx="2818415" cy="3221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ayle_000\AppData\Local\Microsoft\Windows\INetCache\IE\8AZ1Q0JJ\large-Home-icon-0-12280[1]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5987" y="4979143"/>
            <a:ext cx="1672155" cy="162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03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Try again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AU" dirty="0" smtClean="0"/>
              <a:t>That’s not quite right. Have another think about your answer and try again. Click the question mark below to go back to the questions and try again.</a:t>
            </a:r>
            <a:endParaRPr lang="en-AU" dirty="0"/>
          </a:p>
        </p:txBody>
      </p:sp>
      <p:pic>
        <p:nvPicPr>
          <p:cNvPr id="2050" name="Picture 2" descr="C:\Users\hayle_000\AppData\Local\Microsoft\Windows\INetCache\IE\F2U1O33D\Wrong-sign-3303-larg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3171" y="3235160"/>
            <a:ext cx="2839779" cy="2839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hayle_000\AppData\Local\Microsoft\Windows\INetCache\IE\RNP57N43\question-mark-in-a-blue-circle-8959-large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8526" y="5091446"/>
            <a:ext cx="1526579" cy="152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4067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What does it mean when we animate an object in PowerPoint?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Click on the answer you think is correct</a:t>
            </a:r>
            <a:endParaRPr lang="en-AU" dirty="0"/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838200" y="2676524"/>
            <a:ext cx="3305175" cy="2466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/>
              <a:t>A. </a:t>
            </a:r>
          </a:p>
          <a:p>
            <a:pPr algn="ctr"/>
            <a:r>
              <a:rPr lang="en-AU" dirty="0" smtClean="0"/>
              <a:t>Object animation refers to the way we can make a picture move.</a:t>
            </a:r>
            <a:endParaRPr lang="en-AU" dirty="0"/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4443412" y="2676523"/>
            <a:ext cx="3305175" cy="2466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/>
              <a:t>B</a:t>
            </a:r>
            <a:r>
              <a:rPr lang="en-AU" sz="3200" b="1" dirty="0" smtClean="0"/>
              <a:t>. </a:t>
            </a:r>
          </a:p>
          <a:p>
            <a:pPr algn="ctr"/>
            <a:r>
              <a:rPr lang="en-AU" dirty="0" smtClean="0"/>
              <a:t>Object animation refers to the way that a slide changes when go on to another slide.</a:t>
            </a:r>
            <a:endParaRPr lang="en-AU" dirty="0"/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8048625" y="2676523"/>
            <a:ext cx="3305175" cy="2466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/>
              <a:t>C</a:t>
            </a:r>
            <a:r>
              <a:rPr lang="en-AU" sz="3200" b="1" dirty="0" smtClean="0"/>
              <a:t>. </a:t>
            </a:r>
          </a:p>
          <a:p>
            <a:pPr algn="ctr"/>
            <a:r>
              <a:rPr lang="en-AU" dirty="0" smtClean="0"/>
              <a:t>Object animation involves being able to click on an object and it will take us to a specific slide.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82091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Correct!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AU" dirty="0" smtClean="0"/>
              <a:t>Well done! That answer is correct! Click on the home below to take you to the next question</a:t>
            </a:r>
            <a:endParaRPr lang="en-AU" dirty="0"/>
          </a:p>
        </p:txBody>
      </p:sp>
      <p:pic>
        <p:nvPicPr>
          <p:cNvPr id="1026" name="Picture 2" descr="C:\Users\hayle_000\AppData\Local\Microsoft\Windows\INetCache\IE\A69UL6HO\tick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768" y="2895974"/>
            <a:ext cx="2818415" cy="3221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ayle_000\AppData\Local\Microsoft\Windows\INetCache\IE\8AZ1Q0JJ\large-Home-icon-0-12280[1]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5987" y="4979143"/>
            <a:ext cx="1672155" cy="162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08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Try again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AU" dirty="0" smtClean="0"/>
              <a:t>That’s not quite right. Have another think about your answer and try again. Click the question mark below to go back to the questions and try again.</a:t>
            </a:r>
            <a:endParaRPr lang="en-AU" dirty="0"/>
          </a:p>
        </p:txBody>
      </p:sp>
      <p:pic>
        <p:nvPicPr>
          <p:cNvPr id="2050" name="Picture 2" descr="C:\Users\hayle_000\AppData\Local\Microsoft\Windows\INetCache\IE\F2U1O33D\Wrong-sign-3303-larg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3171" y="3235160"/>
            <a:ext cx="2839779" cy="2839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hayle_000\AppData\Local\Microsoft\Windows\INetCache\IE\RNP57N43\question-mark-in-a-blue-circle-8959-large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8526" y="5091446"/>
            <a:ext cx="1526579" cy="152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3794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What does it mean to hyperlink a slide?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Click on the answer you think is correct</a:t>
            </a:r>
            <a:endParaRPr lang="en-AU" dirty="0"/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838200" y="2676524"/>
            <a:ext cx="3305175" cy="2466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/>
              <a:t>A. </a:t>
            </a:r>
          </a:p>
          <a:p>
            <a:pPr algn="ctr"/>
            <a:r>
              <a:rPr lang="en-AU" dirty="0" smtClean="0"/>
              <a:t>Hyperlinking refers to the way we can make a picture move.</a:t>
            </a:r>
            <a:endParaRPr lang="en-AU" dirty="0"/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4443412" y="2676523"/>
            <a:ext cx="3305175" cy="2466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/>
              <a:t>B</a:t>
            </a:r>
            <a:r>
              <a:rPr lang="en-AU" sz="3200" b="1" dirty="0" smtClean="0"/>
              <a:t>. </a:t>
            </a:r>
          </a:p>
          <a:p>
            <a:pPr algn="ctr"/>
            <a:r>
              <a:rPr lang="en-AU" dirty="0" smtClean="0"/>
              <a:t>Hyperlinking refers to the way that a slide changes when go on to another slide.</a:t>
            </a:r>
            <a:endParaRPr lang="en-AU" dirty="0"/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8048625" y="2676523"/>
            <a:ext cx="3305175" cy="2466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/>
              <a:t>C</a:t>
            </a:r>
            <a:r>
              <a:rPr lang="en-AU" sz="3200" b="1" dirty="0" smtClean="0"/>
              <a:t>. </a:t>
            </a:r>
          </a:p>
          <a:p>
            <a:pPr algn="ctr"/>
            <a:r>
              <a:rPr lang="en-AU" dirty="0" smtClean="0"/>
              <a:t>Hyperlinking involves being able to click on an object and it will take us to a specific slide.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3019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Correct!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AU" dirty="0" smtClean="0"/>
              <a:t>Well done! That answer is correct! Click on the home below to take you to the next question</a:t>
            </a:r>
            <a:endParaRPr lang="en-AU" dirty="0"/>
          </a:p>
        </p:txBody>
      </p:sp>
      <p:pic>
        <p:nvPicPr>
          <p:cNvPr id="1026" name="Picture 2" descr="C:\Users\hayle_000\AppData\Local\Microsoft\Windows\INetCache\IE\A69UL6HO\tick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768" y="2895974"/>
            <a:ext cx="2818415" cy="3221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ayle_000\AppData\Local\Microsoft\Windows\INetCache\IE\8AZ1Q0JJ\large-Home-icon-0-12280[1]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5987" y="4979143"/>
            <a:ext cx="1672155" cy="162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447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416</Words>
  <Application>Microsoft Office PowerPoint</Application>
  <PresentationFormat>Custom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Working with PowerPoint Quiz</vt:lpstr>
      <vt:lpstr>What does slide transition mean?</vt:lpstr>
      <vt:lpstr>Correct!</vt:lpstr>
      <vt:lpstr>Try again</vt:lpstr>
      <vt:lpstr>What does it mean when we animate an object in PowerPoint?</vt:lpstr>
      <vt:lpstr>Correct!</vt:lpstr>
      <vt:lpstr>Try again</vt:lpstr>
      <vt:lpstr>What does it mean to hyperlink a slide?</vt:lpstr>
      <vt:lpstr>Correct!</vt:lpstr>
      <vt:lpstr>Try again</vt:lpstr>
      <vt:lpstr>Well done!</vt:lpstr>
    </vt:vector>
  </TitlesOfParts>
  <Company>University of Southern Queensland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PowerPoint Quiz</dc:title>
  <dc:creator>Haylea Chalker</dc:creator>
  <cp:lastModifiedBy>haylea chalker</cp:lastModifiedBy>
  <cp:revision>8</cp:revision>
  <dcterms:created xsi:type="dcterms:W3CDTF">2016-05-16T04:44:51Z</dcterms:created>
  <dcterms:modified xsi:type="dcterms:W3CDTF">2016-05-17T06:57:29Z</dcterms:modified>
</cp:coreProperties>
</file>