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18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8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63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397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7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44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40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63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20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39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57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019-28D3-4153-8FDC-A5FAD1B8C805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78F2-1C5F-4116-93CF-26F34DA45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17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10" y="404664"/>
            <a:ext cx="7772400" cy="1470025"/>
          </a:xfrm>
        </p:spPr>
        <p:txBody>
          <a:bodyPr/>
          <a:lstStyle/>
          <a:p>
            <a:r>
              <a:rPr lang="en-AU" dirty="0" smtClean="0"/>
              <a:t>Hyperlink these images to their names on other slides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C:\Users\hayle_000\AppData\Local\Microsoft\Windows\INetCache\IE\A69UL6HO\ThrowingKnif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5147"/>
            <a:ext cx="2020250" cy="20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yle_000\AppData\Local\Microsoft\Windows\INetCache\IE\F2U1O33D\Fork-coloring-pa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14668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yle_000\AppData\Local\Microsoft\Windows\INetCache\IE\8AZ1Q0JJ\454673126_2b85ec236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83" y="2671586"/>
            <a:ext cx="2705516" cy="169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7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2564904"/>
            <a:ext cx="29392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Fork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C:\Users\hayle_000\AppData\Local\Microsoft\Windows\INetCache\IE\RNP57N43\home[1]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481381" cy="14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2636912"/>
            <a:ext cx="31646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KNIFE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C:\Users\hayle_000\AppData\Local\Microsoft\Windows\INetCache\IE\RNP57N43\home[1]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481381" cy="14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3768" y="2763238"/>
            <a:ext cx="38972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SPOON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C:\Users\hayle_000\AppData\Local\Microsoft\Windows\INetCache\IE\RNP57N43\home[1]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481381" cy="14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7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Hyperlink these images to their names on other slides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Hyperlink these images to their names on other slides</dc:title>
  <dc:creator>haylea chalker</dc:creator>
  <cp:lastModifiedBy>haylea chalker</cp:lastModifiedBy>
  <cp:revision>2</cp:revision>
  <dcterms:created xsi:type="dcterms:W3CDTF">2016-05-16T12:20:17Z</dcterms:created>
  <dcterms:modified xsi:type="dcterms:W3CDTF">2016-05-17T06:55:45Z</dcterms:modified>
</cp:coreProperties>
</file>