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8" r:id="rId11"/>
    <p:sldId id="265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07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6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42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39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81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39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91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806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82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B318-8CBB-459E-9290-E878ADE805F1}" type="datetimeFigureOut">
              <a:rPr lang="en-AU" smtClean="0"/>
              <a:t>17/05/2016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4371-2F5A-44F1-B3C3-1D16F44D8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722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External Components of a Computer Quiz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1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this quiz encouraging them to try again. For example ‘Good try but….’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arrow to repeat the question again</a:t>
            </a:r>
            <a:endParaRPr lang="en-AU" dirty="0"/>
          </a:p>
        </p:txBody>
      </p:sp>
      <p:pic>
        <p:nvPicPr>
          <p:cNvPr id="2050" name="Picture 2" descr="C:\Users\hayle_000\AppData\Local\Microsoft\Windows\INetCache\IE\RNP57N43\thumb-caution-u-turn-166.6-916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476144" cy="14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Question 4</a:t>
            </a:r>
            <a:endParaRPr lang="en-AU" dirty="0"/>
          </a:p>
        </p:txBody>
      </p:sp>
      <p:sp>
        <p:nvSpPr>
          <p:cNvPr id="7" name="Rounded Rectangle 6"/>
          <p:cNvSpPr/>
          <p:nvPr/>
        </p:nvSpPr>
        <p:spPr>
          <a:xfrm>
            <a:off x="107505" y="2996952"/>
            <a:ext cx="2880320" cy="2146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03848" y="2996952"/>
            <a:ext cx="2803500" cy="214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28184" y="3068961"/>
            <a:ext cx="2798687" cy="2074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1946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the quiz, for example ‘Well done!’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home button to the finishing slide</a:t>
            </a:r>
            <a:endParaRPr lang="en-AU" dirty="0"/>
          </a:p>
        </p:txBody>
      </p:sp>
      <p:pic>
        <p:nvPicPr>
          <p:cNvPr id="1026" name="Picture 2" descr="C:\Users\hayle_000\AppData\Local\Microsoft\Windows\INetCache\IE\8AZ1Q0JJ\132905965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94739"/>
            <a:ext cx="1761884" cy="17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3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this quiz encouraging them to try again. For example ‘Good try but….’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arrow to repeat the question again</a:t>
            </a:r>
            <a:endParaRPr lang="en-AU" dirty="0"/>
          </a:p>
        </p:txBody>
      </p:sp>
      <p:pic>
        <p:nvPicPr>
          <p:cNvPr id="2050" name="Picture 2" descr="C:\Users\hayle_000\AppData\Local\Microsoft\Windows\INetCache\IE\RNP57N43\thumb-caution-u-turn-166.6-916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476144" cy="14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Insert appropriate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Congratulate people on finishing the quiz</a:t>
            </a:r>
          </a:p>
          <a:p>
            <a:endParaRPr lang="en-AU" dirty="0"/>
          </a:p>
          <a:p>
            <a:r>
              <a:rPr lang="en-AU" dirty="0" smtClean="0"/>
              <a:t>Add an appropriate image with animation</a:t>
            </a:r>
          </a:p>
          <a:p>
            <a:endParaRPr lang="en-AU" dirty="0"/>
          </a:p>
          <a:p>
            <a:r>
              <a:rPr lang="en-AU" dirty="0" smtClean="0"/>
              <a:t>Don’t forget to add slide transitions to each slide too!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91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are external components of a computer?</a:t>
            </a:r>
            <a:endParaRPr lang="en-AU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107505" y="2996952"/>
            <a:ext cx="2880320" cy="2146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  <a:p>
            <a:pPr algn="ctr"/>
            <a:r>
              <a:rPr lang="en-AU" dirty="0" smtClean="0"/>
              <a:t>They are the outside parts of a computer.</a:t>
            </a:r>
            <a:endParaRPr lang="en-AU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3203848" y="2996952"/>
            <a:ext cx="2803500" cy="214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  <a:p>
            <a:pPr algn="ctr"/>
            <a:r>
              <a:rPr lang="en-AU" dirty="0" smtClean="0"/>
              <a:t>They are the inside parts of a computer.</a:t>
            </a:r>
            <a:endParaRPr lang="en-AU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6228184" y="3068961"/>
            <a:ext cx="2798687" cy="2074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C. </a:t>
            </a:r>
          </a:p>
          <a:p>
            <a:pPr algn="ctr"/>
            <a:r>
              <a:rPr lang="en-AU" dirty="0" smtClean="0"/>
              <a:t>They are the name of a document saved in every computer.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63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the quiz, for example ‘Well done!’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home button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8AZ1Q0JJ\132905965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94739"/>
            <a:ext cx="1761884" cy="17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this quiz encouraging them to try again. For example ‘Good try but….’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arrow to repeat the question again</a:t>
            </a:r>
            <a:endParaRPr lang="en-AU" dirty="0"/>
          </a:p>
        </p:txBody>
      </p:sp>
      <p:pic>
        <p:nvPicPr>
          <p:cNvPr id="2050" name="Picture 2" descr="C:\Users\hayle_000\AppData\Local\Microsoft\Windows\INetCache\IE\RNP57N43\thumb-caution-u-turn-166.6-916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476144" cy="14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8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Question 2</a:t>
            </a:r>
            <a:endParaRPr lang="en-AU" dirty="0"/>
          </a:p>
        </p:txBody>
      </p:sp>
      <p:sp>
        <p:nvSpPr>
          <p:cNvPr id="7" name="Rounded Rectangle 6"/>
          <p:cNvSpPr/>
          <p:nvPr/>
        </p:nvSpPr>
        <p:spPr>
          <a:xfrm>
            <a:off x="107505" y="2996952"/>
            <a:ext cx="2880320" cy="2146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03848" y="2996952"/>
            <a:ext cx="2803500" cy="214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28184" y="3068961"/>
            <a:ext cx="2798687" cy="2074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21051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the quiz, for example ‘Well done!’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home button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8AZ1Q0JJ\132905965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94739"/>
            <a:ext cx="1761884" cy="17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6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Try Again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this quiz encouraging them to try again. For example ‘Good try but….’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arrow to repeat the question again</a:t>
            </a:r>
            <a:endParaRPr lang="en-AU" dirty="0"/>
          </a:p>
        </p:txBody>
      </p:sp>
      <p:pic>
        <p:nvPicPr>
          <p:cNvPr id="2050" name="Picture 2" descr="C:\Users\hayle_000\AppData\Local\Microsoft\Windows\INetCache\IE\RNP57N43\thumb-caution-u-turn-166.6-916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476144" cy="147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0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Question 3</a:t>
            </a:r>
            <a:endParaRPr lang="en-AU" dirty="0"/>
          </a:p>
        </p:txBody>
      </p:sp>
      <p:sp>
        <p:nvSpPr>
          <p:cNvPr id="7" name="Rounded Rectangle 6"/>
          <p:cNvSpPr/>
          <p:nvPr/>
        </p:nvSpPr>
        <p:spPr>
          <a:xfrm>
            <a:off x="107505" y="2996952"/>
            <a:ext cx="2880320" cy="2146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A.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03848" y="2996952"/>
            <a:ext cx="2803500" cy="2146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</a:t>
            </a:r>
            <a:r>
              <a:rPr lang="en-AU" sz="3200" b="1" dirty="0" smtClean="0"/>
              <a:t>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28184" y="3068961"/>
            <a:ext cx="2798687" cy="2074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12732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Correct!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Write some feedback to the person taking the quiz, for example ‘Well done!’</a:t>
            </a:r>
          </a:p>
          <a:p>
            <a:endParaRPr lang="en-AU" dirty="0"/>
          </a:p>
          <a:p>
            <a:r>
              <a:rPr lang="en-AU" dirty="0" smtClean="0"/>
              <a:t>Insert an appropriate image</a:t>
            </a:r>
          </a:p>
          <a:p>
            <a:endParaRPr lang="en-AU" dirty="0"/>
          </a:p>
          <a:p>
            <a:r>
              <a:rPr lang="en-AU" dirty="0" smtClean="0"/>
              <a:t>Hyperlink the home button to the next question</a:t>
            </a:r>
            <a:endParaRPr lang="en-AU" dirty="0"/>
          </a:p>
        </p:txBody>
      </p:sp>
      <p:pic>
        <p:nvPicPr>
          <p:cNvPr id="1026" name="Picture 2" descr="C:\Users\hayle_000\AppData\Local\Microsoft\Windows\INetCache\IE\8AZ1Q0JJ\132905965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94739"/>
            <a:ext cx="1761884" cy="17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3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364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External Components of a Computer Quiz</vt:lpstr>
      <vt:lpstr>What are external components of a computer?</vt:lpstr>
      <vt:lpstr>Correct!</vt:lpstr>
      <vt:lpstr>Try Again</vt:lpstr>
      <vt:lpstr>Question 2</vt:lpstr>
      <vt:lpstr>Correct!</vt:lpstr>
      <vt:lpstr>Try Again</vt:lpstr>
      <vt:lpstr>Question 3</vt:lpstr>
      <vt:lpstr>Correct!</vt:lpstr>
      <vt:lpstr>Try Again</vt:lpstr>
      <vt:lpstr>Question 4</vt:lpstr>
      <vt:lpstr>Correct!</vt:lpstr>
      <vt:lpstr>Try Again</vt:lpstr>
      <vt:lpstr>Insert appropriate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Components of a Computer Quiz</dc:title>
  <dc:creator>haylea chalker</dc:creator>
  <cp:lastModifiedBy>haylea chalker</cp:lastModifiedBy>
  <cp:revision>5</cp:revision>
  <dcterms:created xsi:type="dcterms:W3CDTF">2016-05-16T13:04:43Z</dcterms:created>
  <dcterms:modified xsi:type="dcterms:W3CDTF">2016-05-17T06:58:31Z</dcterms:modified>
</cp:coreProperties>
</file>